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1590" r:id="rId2"/>
    <p:sldId id="4956" r:id="rId3"/>
    <p:sldId id="2522" r:id="rId4"/>
    <p:sldId id="4912" r:id="rId5"/>
    <p:sldId id="2523" r:id="rId6"/>
    <p:sldId id="2510" r:id="rId7"/>
    <p:sldId id="2125" r:id="rId8"/>
    <p:sldId id="2114" r:id="rId9"/>
    <p:sldId id="2084" r:id="rId10"/>
    <p:sldId id="2524" r:id="rId11"/>
    <p:sldId id="4958" r:id="rId12"/>
    <p:sldId id="4913" r:id="rId13"/>
    <p:sldId id="4915" r:id="rId14"/>
    <p:sldId id="2099" r:id="rId15"/>
    <p:sldId id="2513" r:id="rId16"/>
    <p:sldId id="2527" r:id="rId17"/>
    <p:sldId id="2528" r:id="rId18"/>
    <p:sldId id="2529" r:id="rId19"/>
    <p:sldId id="4916" r:id="rId20"/>
    <p:sldId id="2530" r:id="rId21"/>
    <p:sldId id="2534" r:id="rId22"/>
    <p:sldId id="2531" r:id="rId23"/>
    <p:sldId id="4914" r:id="rId24"/>
    <p:sldId id="2533" r:id="rId25"/>
    <p:sldId id="4909" r:id="rId26"/>
    <p:sldId id="4917" r:id="rId27"/>
    <p:sldId id="4920" r:id="rId28"/>
    <p:sldId id="4919" r:id="rId29"/>
    <p:sldId id="4921" r:id="rId30"/>
    <p:sldId id="4868" r:id="rId31"/>
    <p:sldId id="4957" r:id="rId32"/>
    <p:sldId id="2526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1B3F6B"/>
    <a:srgbClr val="3333FF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2" autoAdjust="0"/>
    <p:restoredTop sz="97133" autoAdjust="0"/>
  </p:normalViewPr>
  <p:slideViewPr>
    <p:cSldViewPr>
      <p:cViewPr varScale="1">
        <p:scale>
          <a:sx n="61" d="100"/>
          <a:sy n="61" d="100"/>
        </p:scale>
        <p:origin x="228" y="3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48" y="315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1249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F52CC0-8B34-4C44-9C4C-B331D0F349A7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50857C-2A8B-42EB-A6E7-85424C4EAA4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0029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DC9A1E-70F0-467A-A848-74BE54D2D141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519914-1C17-4B88-8A62-9173EC38CD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3399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519914-1C17-4B88-8A62-9173EC38CD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42898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16BDE-296A-55E9-264A-8EB060677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D511BB-687C-E9AF-863D-B238745721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AF61A8-DC8A-96E4-173B-D10A947AAD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D75AFE-023B-A937-55C1-7F07286AD2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519914-1C17-4B88-8A62-9173EC38CD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6623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6B25C-AF4C-E5BA-F89D-5C40172CC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7E3394-53B8-1EF4-840E-C2CA86CED6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811378-14CF-8BFA-6E0F-D399C10F8A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4B88BE-56AA-D3D6-8792-F0A52270D6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519914-1C17-4B88-8A62-9173EC38CD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09417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E7E978-8F20-88D1-3627-C91EEC8E3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E2F31B-03C9-11D1-C87A-2126911621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FA4ED0-AD37-D40D-6884-A8212120F1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7AE378-E89E-B3FD-652A-08962366ED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519914-1C17-4B88-8A62-9173EC38CD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44304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5EFDCD-AC3A-BECE-CDD4-805764BA2A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31A1D4-F17F-85FE-6A26-CD3060F364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F16FAC-DF2B-BFEE-4CEA-98FA5277DF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920959-F842-9933-BDCE-152803A611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519914-1C17-4B88-8A62-9173EC38CD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4205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7C5A1E-73FC-7734-B4DE-2DEA22F44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175F4E-3C2F-5B7F-060F-00BB05CC6E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F130D9-D402-9B26-87B1-7CA5AD5791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8DEC41-C284-C350-11FB-155D0EB39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519914-1C17-4B88-8A62-9173EC38CD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60956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C17B6-63F3-BAA8-B95D-E5B49528F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BDC591-64F9-54D4-7D6B-4E1AB88A75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9DB08E-2D15-5071-A6FC-9074BB07B5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C30D02-550C-71D4-7CE3-C76A0DF4FA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519914-1C17-4B88-8A62-9173EC38CD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0510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21BC28-2192-45FE-AD91-2D637FEFF843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sz="4800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39000" y="990600"/>
            <a:ext cx="3276600" cy="1371600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夏令會講道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B17594-4B35-CF52-AD42-DBB93AA3CA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4BF8FC-209D-6B2A-6268-E78D6E4352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300" y="609600"/>
            <a:ext cx="10439400" cy="59197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 </a:t>
            </a:r>
            <a:r>
              <a:rPr lang="en-HK" altLang="zh-CN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9: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24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他們回答約書亞說：「因為有人實在告訴你的僕人，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耶和華－你的神曾吩咐他的僕人摩西，把這全地賜給你們，並在你們面前滅絕這地的一切居民，所以我們為你們的緣故甚怕喪命，就行了這事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6776175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10324-5CB9-D966-49B3-CDD37723F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921745-FCB8-7B35-E4B7-098EF2DC65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4450" y="685800"/>
            <a:ext cx="9563100" cy="57673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5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 </a:t>
            </a:r>
            <a:r>
              <a:rPr lang="en-HK" altLang="zh-CN" sz="5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9:</a:t>
            </a:r>
            <a:r>
              <a:rPr lang="en-US" altLang="zh-TW" sz="5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25 </a:t>
            </a:r>
            <a:r>
              <a:rPr lang="zh-TW" altLang="en-US" sz="5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現在我們在你手中，你以怎樣待我們為善為正，就怎樣做吧！」</a:t>
            </a:r>
          </a:p>
        </p:txBody>
      </p:sp>
    </p:spTree>
    <p:extLst>
      <p:ext uri="{BB962C8B-B14F-4D97-AF65-F5344CB8AC3E}">
        <p14:creationId xmlns:p14="http://schemas.microsoft.com/office/powerpoint/2010/main" val="6566239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8E5CDA-DD84-BE30-3200-AA88112C0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9F101C-6EE2-A190-7B13-393EFB8ABE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0" y="685800"/>
            <a:ext cx="10287000" cy="59197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 </a:t>
            </a:r>
            <a:r>
              <a:rPr lang="en-HK" altLang="zh-CN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10:</a:t>
            </a:r>
            <a:r>
              <a:rPr lang="en-US" altLang="zh-TW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7 </a:t>
            </a:r>
            <a:r>
              <a:rPr lang="zh-TW" altLang="en-US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於是約書亞和他一切兵丁，並大能的勇士，都從吉甲上去。</a:t>
            </a:r>
            <a:r>
              <a:rPr lang="en-US" altLang="zh-TW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8 </a:t>
            </a:r>
            <a:r>
              <a:rPr lang="zh-TW" altLang="en-US" sz="40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耶和華對約書亞說：「不要怕他們；因為我已將他們交在你手裏，他們無一人能在你面前站立得住。」</a:t>
            </a:r>
            <a:r>
              <a:rPr lang="en-HK" altLang="zh-TW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…</a:t>
            </a:r>
            <a:r>
              <a:rPr lang="en-US" altLang="zh-TW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10 </a:t>
            </a:r>
            <a:r>
              <a:rPr lang="zh-TW" altLang="en-US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耶和華使他們 </a:t>
            </a:r>
            <a:r>
              <a:rPr lang="en-HK" altLang="zh-TW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zh-CN" altLang="en-US" sz="4000" b="1" i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敵人</a:t>
            </a:r>
            <a:r>
              <a:rPr lang="en-HK" altLang="zh-TW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) </a:t>
            </a:r>
            <a:r>
              <a:rPr lang="zh-TW" altLang="en-US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在以色列人面前潰亂。</a:t>
            </a:r>
          </a:p>
        </p:txBody>
      </p:sp>
    </p:spTree>
    <p:extLst>
      <p:ext uri="{BB962C8B-B14F-4D97-AF65-F5344CB8AC3E}">
        <p14:creationId xmlns:p14="http://schemas.microsoft.com/office/powerpoint/2010/main" val="41004914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EC6CBC-8B18-23A0-8CDA-9AD50A862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82631-4F0B-8C40-94B1-0C5D229188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sz="4800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EAD735-A461-6062-9959-CE1CDA02EC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39000" y="990600"/>
            <a:ext cx="3276600" cy="1371600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夏令會講道</a:t>
            </a:r>
          </a:p>
        </p:txBody>
      </p:sp>
    </p:spTree>
    <p:extLst>
      <p:ext uri="{BB962C8B-B14F-4D97-AF65-F5344CB8AC3E}">
        <p14:creationId xmlns:p14="http://schemas.microsoft.com/office/powerpoint/2010/main" val="4337718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06961-089C-CFC0-8442-A6CE9741B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BF4C82-77F5-EF1F-2A2D-74DD888CCB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581025"/>
            <a:ext cx="10668000" cy="56959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 </a:t>
            </a:r>
            <a:r>
              <a:rPr lang="en-US" altLang="zh-CN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9: </a:t>
            </a:r>
            <a:r>
              <a:rPr lang="en-US" altLang="zh-TW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19 </a:t>
            </a:r>
            <a:r>
              <a:rPr lang="zh-TW" altLang="en-US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眾首領對全會眾說：「我們已經指著耶和華－以色列的神向他們起誓，現在我們不能害他們。</a:t>
            </a:r>
            <a:r>
              <a:rPr lang="en-US" altLang="zh-TW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 </a:t>
            </a:r>
            <a:r>
              <a:rPr lang="zh-TW" altLang="en-US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我們要如此待他們，</a:t>
            </a:r>
            <a:r>
              <a:rPr lang="zh-TW" altLang="en-US" sz="40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容他們活著</a:t>
            </a:r>
            <a:r>
              <a:rPr lang="zh-TW" altLang="en-US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，免得有忿怒因我們所起的誓臨到我們身上。」</a:t>
            </a:r>
            <a:r>
              <a:rPr lang="en-US" altLang="zh-TW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21 </a:t>
            </a:r>
            <a:r>
              <a:rPr lang="zh-TW" altLang="en-US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首領又對會眾說：「</a:t>
            </a:r>
            <a:r>
              <a:rPr lang="zh-TW" altLang="en-US" sz="40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要容他們活著</a:t>
            </a:r>
            <a:r>
              <a:rPr lang="zh-TW" altLang="en-US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。」</a:t>
            </a:r>
            <a:r>
              <a:rPr lang="en-HK" altLang="zh-TW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…</a:t>
            </a:r>
            <a:endParaRPr lang="zh-TW" altLang="en-US" sz="4000" b="1" dirty="0">
              <a:solidFill>
                <a:schemeClr val="tx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597928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F7E14-6BAC-15EF-939C-EED239505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5887D-E792-E7F4-ACEF-22F22982CB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533400"/>
            <a:ext cx="9677400" cy="6210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 </a:t>
            </a:r>
            <a:r>
              <a:rPr lang="en-HK" altLang="zh-CN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9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:22 </a:t>
            </a:r>
            <a:r>
              <a:rPr lang="en-HK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…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「為甚麼欺哄我們說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『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我們離你們甚遠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』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呢？其實你們是住在我們中間。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23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現在你們是被咒詛的！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你們中間的人必斷不了作奴僕，為我神的殿作劈柴挑水的人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。」</a:t>
            </a:r>
          </a:p>
        </p:txBody>
      </p:sp>
    </p:spTree>
    <p:extLst>
      <p:ext uri="{BB962C8B-B14F-4D97-AF65-F5344CB8AC3E}">
        <p14:creationId xmlns:p14="http://schemas.microsoft.com/office/powerpoint/2010/main" val="24871815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D2620-A5AC-FC09-6C7E-595B5044C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2CD67D-DA7E-5CD7-053F-CADC0A62E3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609600"/>
            <a:ext cx="9753600" cy="6248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</a:t>
            </a:r>
            <a:r>
              <a:rPr lang="en-HK" altLang="zh-CN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9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:26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於是約書亞這樣待他們，救他們脫離以色列人的手，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以色列人就沒有殺他們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27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當日約書亞使他們在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耶和華所要選擇的地方，為會眾和耶和華的壇作劈柴挑水的人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，直到今日。</a:t>
            </a:r>
          </a:p>
        </p:txBody>
      </p:sp>
    </p:spTree>
    <p:extLst>
      <p:ext uri="{BB962C8B-B14F-4D97-AF65-F5344CB8AC3E}">
        <p14:creationId xmlns:p14="http://schemas.microsoft.com/office/powerpoint/2010/main" val="4880744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3E1A0-76BF-9843-8715-BDF098F0E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33ADFC-2D26-49DA-2E1C-953C2729DA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4450" y="685800"/>
            <a:ext cx="9563100" cy="57673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</a:t>
            </a:r>
            <a:r>
              <a:rPr lang="en-HK" altLang="zh-CN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10:</a:t>
            </a:r>
            <a:r>
              <a:rPr lang="en-US" altLang="zh-TW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6 </a:t>
            </a:r>
            <a:r>
              <a:rPr lang="zh-TW" altLang="en-US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基遍人就打發人往吉甲的營中去見約書亞，說：「你不要袖手不顧你的僕人，求你速速上來拯救我們，幫助我們，因為住山地亞摩利人的諸王都聚集攻擊我們。」</a:t>
            </a:r>
            <a:r>
              <a:rPr lang="en-US" altLang="zh-TW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7 </a:t>
            </a:r>
            <a:r>
              <a:rPr lang="zh-TW" altLang="en-US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於是</a:t>
            </a:r>
            <a:r>
              <a:rPr lang="zh-TW" altLang="en-US" sz="40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約書亞和他一切兵丁，並大能的勇士</a:t>
            </a:r>
            <a:r>
              <a:rPr lang="zh-TW" altLang="en-US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，都從吉甲上去。</a:t>
            </a:r>
          </a:p>
        </p:txBody>
      </p:sp>
    </p:spTree>
    <p:extLst>
      <p:ext uri="{BB962C8B-B14F-4D97-AF65-F5344CB8AC3E}">
        <p14:creationId xmlns:p14="http://schemas.microsoft.com/office/powerpoint/2010/main" val="1484766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72F82-259B-E633-59F3-5C4BF7F61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C51ED-1A2D-DCC5-3F97-9239E47612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4450" y="685800"/>
            <a:ext cx="9563100" cy="57673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5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 </a:t>
            </a:r>
            <a:r>
              <a:rPr lang="en-HK" altLang="zh-CN" sz="5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10:</a:t>
            </a:r>
            <a:r>
              <a:rPr lang="en-US" altLang="zh-TW" sz="5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9 </a:t>
            </a:r>
            <a:r>
              <a:rPr lang="zh-TW" altLang="en-US" sz="5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約書亞就</a:t>
            </a:r>
            <a:r>
              <a:rPr lang="zh-TW" altLang="en-US" sz="54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終夜</a:t>
            </a:r>
            <a:r>
              <a:rPr lang="zh-TW" altLang="en-US" sz="5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從吉甲上去，</a:t>
            </a:r>
            <a:r>
              <a:rPr lang="zh-TW" altLang="en-US" sz="5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猛然臨到</a:t>
            </a:r>
            <a:r>
              <a:rPr lang="zh-TW" altLang="en-US" sz="5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他們那裏。</a:t>
            </a:r>
            <a:r>
              <a:rPr lang="en-US" altLang="zh-TW" sz="5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10 </a:t>
            </a:r>
            <a:r>
              <a:rPr lang="zh-TW" altLang="en-US" sz="5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耶和華使他們在以色列人面前潰亂</a:t>
            </a:r>
            <a:r>
              <a:rPr lang="en-HK" altLang="zh-TW" sz="5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…</a:t>
            </a:r>
            <a:endParaRPr lang="zh-TW" altLang="en-US" sz="5400" b="1" dirty="0">
              <a:solidFill>
                <a:schemeClr val="tx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556320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1B6E5-8B07-261C-1D27-A7B0BD749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86E9A-5004-BBB3-BE44-A54FA35DB4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sz="4800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EC1920-F46C-D00F-B99C-9CD0818B96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39000" y="990600"/>
            <a:ext cx="3276600" cy="1371600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夏令會講道</a:t>
            </a:r>
          </a:p>
        </p:txBody>
      </p:sp>
    </p:spTree>
    <p:extLst>
      <p:ext uri="{BB962C8B-B14F-4D97-AF65-F5344CB8AC3E}">
        <p14:creationId xmlns:p14="http://schemas.microsoft.com/office/powerpoint/2010/main" val="1773450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5FEBF-9BB8-465D-D0C3-9BD6BE583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5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《</a:t>
            </a:r>
            <a:r>
              <a:rPr lang="zh-TW" altLang="en-US" sz="5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踏入應許</a:t>
            </a:r>
            <a:r>
              <a:rPr lang="en-US" altLang="zh-TW" sz="5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》</a:t>
            </a:r>
            <a:endParaRPr lang="en-HK" sz="54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9B5A7-6320-5A02-8422-271BDB6986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0" y="1417638"/>
            <a:ext cx="8915400" cy="4602163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1.	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得勝之路（書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1-6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  <a:p>
            <a:pPr marL="0" indent="0">
              <a:buNone/>
            </a:pP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2.	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失敗之路（書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7-8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  <a:p>
            <a:pPr marL="0" indent="0">
              <a:buNone/>
            </a:pP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3. 	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一生跟隨（書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14-15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  <a:p>
            <a:pPr marL="0" indent="0">
              <a:buNone/>
            </a:pPr>
            <a:r>
              <a:rPr lang="en-HK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4.  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奇怪騙案（書</a:t>
            </a:r>
            <a:r>
              <a:rPr lang="en-US" altLang="zh-TW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9-10</a:t>
            </a:r>
            <a:r>
              <a:rPr lang="en-HK" altLang="zh-TW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; </a:t>
            </a:r>
            <a:r>
              <a:rPr lang="zh-CN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書</a:t>
            </a:r>
            <a:r>
              <a:rPr lang="en-HK" altLang="zh-CN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20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  <a:p>
            <a:pPr marL="0" indent="0">
              <a:buNone/>
            </a:pPr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4195071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E30C4B-D306-9840-0F12-86D72DC665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150579-7775-A5C1-A132-E6B501E5FA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4450" y="685800"/>
            <a:ext cx="9563100" cy="57673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 </a:t>
            </a:r>
            <a:r>
              <a:rPr lang="en-HK" altLang="zh-CN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10:</a:t>
            </a:r>
            <a:r>
              <a:rPr lang="en-US" altLang="zh-TW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10 </a:t>
            </a:r>
            <a:r>
              <a:rPr lang="zh-TW" altLang="en-US" sz="48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耶和華使他們在以色列人面前潰亂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。約書亞在基遍大大地殺敗他們，追趕他們，在伯</a:t>
            </a:r>
            <a:r>
              <a:rPr lang="en-US" altLang="zh-TW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•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和崙的上坡路擊殺他們，直到亞西加和瑪基大。</a:t>
            </a:r>
          </a:p>
        </p:txBody>
      </p:sp>
    </p:spTree>
    <p:extLst>
      <p:ext uri="{BB962C8B-B14F-4D97-AF65-F5344CB8AC3E}">
        <p14:creationId xmlns:p14="http://schemas.microsoft.com/office/powerpoint/2010/main" val="1670539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F4B48-1C83-5968-004F-8F8DF52DA5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D17384-D78B-DECB-63F9-0A9A0501A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685800"/>
            <a:ext cx="10515600" cy="57673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 </a:t>
            </a:r>
            <a:r>
              <a:rPr lang="en-HK" altLang="zh-CN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10: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11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他們在以色列人面前逃跑，正在伯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•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和崙下坡的時候，</a:t>
            </a:r>
            <a:r>
              <a:rPr lang="zh-TW" altLang="en-US" sz="44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耶和華從天上降大冰雹在他們身上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，直降到亞西加，打死他們。</a:t>
            </a:r>
            <a:r>
              <a:rPr lang="zh-TW" altLang="en-US" sz="44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被冰雹打死的，比以色列人用刀殺死的還多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8657849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AE572C-DCF1-E0A1-F48B-BCBAECAD25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0E7677-A96F-37DC-F5E4-0BCDDE8F2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609600"/>
            <a:ext cx="10515600" cy="61341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 </a:t>
            </a:r>
            <a:r>
              <a:rPr lang="en-US" altLang="zh-CN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10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:12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當耶和華將亞摩利人交付以色列人的日子，約書亞就禱告耶和華，在以色列人眼前說：日頭啊，你要停在基遍；月亮啊，你要止在亞雅崙谷。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13 </a:t>
            </a:r>
            <a:r>
              <a:rPr lang="zh-TW" altLang="en-US" sz="44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於是日頭停留，月亮止住，直等國民向敵人報仇</a:t>
            </a:r>
            <a:r>
              <a:rPr lang="en-HK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…</a:t>
            </a:r>
            <a:endParaRPr lang="zh-TW" altLang="en-US" sz="4400" b="1" dirty="0">
              <a:solidFill>
                <a:schemeClr val="tx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055936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E0EB7-A2A0-32BC-B699-1A93D4C067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18B832-1891-E5E4-3CFF-95F816114D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7800" y="838200"/>
            <a:ext cx="9372600" cy="62865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</a:t>
            </a:r>
            <a:r>
              <a:rPr lang="en-US" altLang="zh-CN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10</a:t>
            </a:r>
            <a:r>
              <a:rPr lang="en-US" altLang="zh-TW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:14 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在這日以前，這日以後，</a:t>
            </a:r>
            <a:r>
              <a:rPr lang="zh-TW" altLang="en-US" sz="48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耶和華聽人的禱告，沒有像這日的，是因耶和華為以色列爭戰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8636879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E43E35-06B5-7EC0-E8FB-33519229D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906E72-FC18-77EF-86C4-EE705541ED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685800"/>
            <a:ext cx="10134600" cy="64389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 </a:t>
            </a:r>
            <a:r>
              <a:rPr lang="en-US" altLang="zh-CN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11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:19 </a:t>
            </a:r>
            <a:r>
              <a:rPr lang="zh-TW" altLang="en-US" sz="44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除了基遍的希未人之外，沒有一城與以色列人講和的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，都是以色列人爭戰奪來的。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 </a:t>
            </a:r>
            <a:r>
              <a:rPr lang="zh-TW" altLang="en-US" sz="44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因為耶和華的意思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是要使他們心裏剛硬，來與以色列人爭戰，好叫他們盡被殺滅，不蒙憐憫</a:t>
            </a:r>
            <a:r>
              <a:rPr lang="en-HK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…</a:t>
            </a:r>
            <a:endParaRPr lang="zh-TW" altLang="en-US" sz="4400" b="1" dirty="0">
              <a:solidFill>
                <a:schemeClr val="tx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301315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22CE8-86E0-FA62-B8C7-0C54384732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45EE0-5157-695B-4C7A-4329022E26E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sz="4800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FF096A-CF9D-B10F-896D-677B71649E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39000" y="990600"/>
            <a:ext cx="3276600" cy="1371600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夏令會講道</a:t>
            </a:r>
          </a:p>
        </p:txBody>
      </p:sp>
    </p:spTree>
    <p:extLst>
      <p:ext uri="{BB962C8B-B14F-4D97-AF65-F5344CB8AC3E}">
        <p14:creationId xmlns:p14="http://schemas.microsoft.com/office/powerpoint/2010/main" val="31635004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A02386-3E03-4FAC-AE08-E03945925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75359-B2C9-B092-6E6C-6D32A9561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609600"/>
            <a:ext cx="9753600" cy="61341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 </a:t>
            </a:r>
            <a:r>
              <a:rPr lang="en-US" altLang="zh-CN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:1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耶和華曉諭約書亞說：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「你吩咐以色列人說：你們要照著我藉摩西所曉諭你們的，為自己設立逃城，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 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使那無心而誤殺人的，可以逃到那裏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。這些城可以作你們逃避報血仇人的地方。</a:t>
            </a:r>
          </a:p>
        </p:txBody>
      </p:sp>
    </p:spTree>
    <p:extLst>
      <p:ext uri="{BB962C8B-B14F-4D97-AF65-F5344CB8AC3E}">
        <p14:creationId xmlns:p14="http://schemas.microsoft.com/office/powerpoint/2010/main" val="17290494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E7CAC0-8883-73A1-051F-C3AB7D65CC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AEEBB-5D1C-E522-6C6F-A2006932C3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685800"/>
            <a:ext cx="9753600" cy="60579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 </a:t>
            </a:r>
            <a:r>
              <a:rPr lang="en-US" altLang="zh-CN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:4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那殺人的要逃到這些城中的一座城，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站在城門口，將他的事情說給城內的長老們聽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。他們就把他收進城裏，給他地方，使他住在他們中間。</a:t>
            </a:r>
          </a:p>
        </p:txBody>
      </p:sp>
    </p:spTree>
    <p:extLst>
      <p:ext uri="{BB962C8B-B14F-4D97-AF65-F5344CB8AC3E}">
        <p14:creationId xmlns:p14="http://schemas.microsoft.com/office/powerpoint/2010/main" val="37956643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242CC-0FF5-F4CA-B8A1-E8D992125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3E8D75-D82A-3690-5886-D57754E9D9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685800"/>
            <a:ext cx="9410700" cy="63627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 </a:t>
            </a:r>
            <a:r>
              <a:rPr lang="en-US" altLang="zh-CN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</a:t>
            </a:r>
            <a:r>
              <a:rPr lang="en-US" altLang="zh-TW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:5 </a:t>
            </a:r>
            <a:r>
              <a:rPr lang="zh-TW" alt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若是報血仇的追了他來，長老不可將他交在報血仇的手裏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；因為他是素無仇恨，無心殺了人的。 </a:t>
            </a:r>
          </a:p>
        </p:txBody>
      </p:sp>
    </p:spTree>
    <p:extLst>
      <p:ext uri="{BB962C8B-B14F-4D97-AF65-F5344CB8AC3E}">
        <p14:creationId xmlns:p14="http://schemas.microsoft.com/office/powerpoint/2010/main" val="30942158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F79B8D-6283-DA5F-479B-89B5198B6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C2E12-F9C3-16AA-7E5D-942E6AFAF5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sz="4800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2DA01C-E5BE-171A-BF78-9BA348B493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39000" y="990600"/>
            <a:ext cx="3276600" cy="1371600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夏令會講道</a:t>
            </a:r>
          </a:p>
        </p:txBody>
      </p:sp>
    </p:spTree>
    <p:extLst>
      <p:ext uri="{BB962C8B-B14F-4D97-AF65-F5344CB8AC3E}">
        <p14:creationId xmlns:p14="http://schemas.microsoft.com/office/powerpoint/2010/main" val="334753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7926A-C1AD-98F7-5DE5-C95AC5A45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CC8D5-5ADF-71AB-A894-B07E0A0AB2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sz="4800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E70933-CCA3-A082-BFC5-7950479E6C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39000" y="990600"/>
            <a:ext cx="3276600" cy="1371600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夏令會講道</a:t>
            </a:r>
          </a:p>
        </p:txBody>
      </p:sp>
    </p:spTree>
    <p:extLst>
      <p:ext uri="{BB962C8B-B14F-4D97-AF65-F5344CB8AC3E}">
        <p14:creationId xmlns:p14="http://schemas.microsoft.com/office/powerpoint/2010/main" val="29920127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2FD13-4052-4B2A-C96A-81E9A1F7C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903" y="152400"/>
            <a:ext cx="10972800" cy="1143000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latin typeface="Noto Sans TC" panose="020B0200000000000000" pitchFamily="34" charset="-128"/>
                <a:ea typeface="Noto Sans TC" panose="020B0200000000000000" pitchFamily="34" charset="-128"/>
              </a:rPr>
              <a:t>思考問題</a:t>
            </a:r>
            <a:endParaRPr lang="en-HK" sz="4800" b="1" dirty="0">
              <a:latin typeface="Noto Sans TC" panose="020B0200000000000000" pitchFamily="34" charset="-128"/>
              <a:ea typeface="Noto Sans TC" panose="020B0200000000000000" pitchFamily="34" charset="-12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E506A-B282-7C65-C6DC-A4D2D2A97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903" y="1295400"/>
            <a:ext cx="10972800" cy="4830763"/>
          </a:xfrm>
        </p:spPr>
        <p:txBody>
          <a:bodyPr>
            <a:normAutofit/>
          </a:bodyPr>
          <a:lstStyle/>
          <a:p>
            <a:pPr marL="914400" indent="-914400">
              <a:buAutoNum type="arabicPeriod"/>
            </a:pPr>
            <a:r>
              <a:rPr lang="zh-CN" altLang="en-US" sz="4800" b="1" dirty="0">
                <a:solidFill>
                  <a:schemeClr val="tx2"/>
                </a:solidFill>
                <a:latin typeface="Noto Sans TC" panose="020B0200000000000000" pitchFamily="34" charset="-128"/>
                <a:ea typeface="Noto Sans TC" panose="020B0200000000000000" pitchFamily="34" charset="-128"/>
              </a:rPr>
              <a:t>最近我面對不順利或不合理的環境，我對神的信實慈愛，有多信心？</a:t>
            </a:r>
            <a:endParaRPr lang="en-HK" altLang="zh-CN" sz="4800" b="1" dirty="0">
              <a:solidFill>
                <a:schemeClr val="tx2"/>
              </a:solidFill>
              <a:latin typeface="Noto Sans TC" panose="020B0200000000000000" pitchFamily="34" charset="-128"/>
              <a:ea typeface="Noto Sans TC" panose="020B0200000000000000" pitchFamily="34" charset="-128"/>
            </a:endParaRPr>
          </a:p>
          <a:p>
            <a:pPr marL="914400" indent="-914400">
              <a:buAutoNum type="arabicPeriod"/>
            </a:pPr>
            <a:r>
              <a:rPr lang="zh-CN" altLang="en-US" sz="4800" b="1" dirty="0">
                <a:solidFill>
                  <a:schemeClr val="tx2"/>
                </a:solidFill>
                <a:latin typeface="Noto Sans TC" panose="020B0200000000000000" pitchFamily="34" charset="-128"/>
                <a:ea typeface="Noto Sans TC" panose="020B0200000000000000" pitchFamily="34" charset="-128"/>
              </a:rPr>
              <a:t>我在神給我的崗位中，如何活出神的信實</a:t>
            </a:r>
            <a:r>
              <a:rPr lang="zh-TW" altLang="en-US" sz="4800" b="1" dirty="0">
                <a:solidFill>
                  <a:schemeClr val="tx2"/>
                </a:solidFill>
                <a:latin typeface="Noto Sans TC" panose="020B0200000000000000" pitchFamily="34" charset="-128"/>
                <a:ea typeface="Noto Sans TC" panose="020B0200000000000000" pitchFamily="34" charset="-128"/>
              </a:rPr>
              <a:t>、</a:t>
            </a:r>
            <a:r>
              <a:rPr lang="zh-CN" altLang="en-US" sz="4800" b="1" dirty="0">
                <a:solidFill>
                  <a:schemeClr val="tx2"/>
                </a:solidFill>
                <a:latin typeface="Noto Sans TC" panose="020B0200000000000000" pitchFamily="34" charset="-128"/>
                <a:ea typeface="Noto Sans TC" panose="020B0200000000000000" pitchFamily="34" charset="-128"/>
              </a:rPr>
              <a:t>公義與慈愛呢？</a:t>
            </a:r>
            <a:endParaRPr lang="en-HK" altLang="zh-CN" sz="4800" b="1" dirty="0">
              <a:solidFill>
                <a:schemeClr val="tx2"/>
              </a:solidFill>
              <a:latin typeface="Noto Sans TC" panose="020B0200000000000000" pitchFamily="34" charset="-128"/>
              <a:ea typeface="Noto Sans TC" panose="020B0200000000000000" pitchFamily="34" charset="-128"/>
            </a:endParaRPr>
          </a:p>
          <a:p>
            <a:pPr marL="914400" indent="-914400">
              <a:buAutoNum type="arabicPeriod"/>
            </a:pPr>
            <a:endParaRPr lang="en-HK" altLang="zh-CN" sz="4800" b="1" dirty="0">
              <a:solidFill>
                <a:schemeClr val="tx2"/>
              </a:solidFill>
              <a:latin typeface="Noto Sans TC" panose="020B0200000000000000" pitchFamily="34" charset="-128"/>
              <a:ea typeface="Noto Sans TC" panose="020B02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326264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832F2-30DD-B40A-809E-2EB7C7A1F2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FBEA6-B29B-4A03-95DA-74658626E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5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《</a:t>
            </a:r>
            <a:r>
              <a:rPr lang="zh-TW" altLang="en-US" sz="5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踏入應許</a:t>
            </a:r>
            <a:r>
              <a:rPr lang="en-US" altLang="zh-TW" sz="5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》</a:t>
            </a:r>
            <a:endParaRPr lang="en-HK" sz="54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E0083B-EE68-AA2B-B7D9-7E540CB7A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0" y="1417638"/>
            <a:ext cx="8915400" cy="4602163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1.	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得勝之路（書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1-6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  <a:p>
            <a:pPr marL="0" indent="0">
              <a:buNone/>
            </a:pP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2.	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失敗之路（書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7-8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  <a:p>
            <a:pPr marL="0" indent="0">
              <a:buNone/>
            </a:pP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3. 	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一生跟隨（書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14-15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  <a:p>
            <a:pPr marL="0" indent="0">
              <a:buNone/>
            </a:pPr>
            <a:r>
              <a:rPr lang="en-HK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4. 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奇怪騙案（書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9-10</a:t>
            </a:r>
            <a:r>
              <a:rPr lang="en-HK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;</a:t>
            </a:r>
            <a:r>
              <a:rPr lang="zh-CN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書</a:t>
            </a:r>
            <a:r>
              <a:rPr lang="en-HK" altLang="zh-CN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  <a:p>
            <a:pPr marL="0" indent="0">
              <a:buNone/>
            </a:pPr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34535434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1E16F3-6394-EF84-326A-550176333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33BE0-C7DD-B5E1-38CD-C80504B2F5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sz="4800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297ED2-9BB1-8262-6B88-DFB23097F4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39000" y="990600"/>
            <a:ext cx="3276600" cy="1371600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夏令會講道</a:t>
            </a:r>
          </a:p>
        </p:txBody>
      </p:sp>
    </p:spTree>
    <p:extLst>
      <p:ext uri="{BB962C8B-B14F-4D97-AF65-F5344CB8AC3E}">
        <p14:creationId xmlns:p14="http://schemas.microsoft.com/office/powerpoint/2010/main" val="1961429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F4DA36-0598-7BD1-430A-9BC606D4A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9C26D-4B1E-F8AE-FE21-3292B18612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609600"/>
            <a:ext cx="9982200" cy="6553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 </a:t>
            </a:r>
            <a:r>
              <a:rPr lang="en-HK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9: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約旦河西，住山地、高原，並對著黎巴嫩山沿大海一帶的諸王，就是赫人、亞摩利人、迦南人、比利洗人、希未人、耶布斯人的諸王，</a:t>
            </a:r>
            <a:r>
              <a:rPr lang="zh-TW" altLang="en-US" sz="44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聽見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這事，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 </a:t>
            </a:r>
            <a:r>
              <a:rPr lang="zh-TW" altLang="en-US" sz="4400" b="1" i="1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就都聚集，同心合意地要與約書亞和以色列人爭戰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510661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2DCDC4-2259-E4FA-AD47-64A81D3B6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D2855C-EF8C-8267-31F7-C3B9A267C6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609600"/>
            <a:ext cx="10210800" cy="61341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 </a:t>
            </a:r>
            <a:r>
              <a:rPr lang="en-US" altLang="zh-CN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9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:3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基遍的居民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聽見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約書亞向耶利哥和艾城所行的事，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 </a:t>
            </a:r>
            <a:r>
              <a:rPr lang="zh-TW" altLang="en-US" sz="4400" b="1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就設詭計，假充使者，拿舊口袋和破裂縫補的舊皮酒袋馱在驢上，</a:t>
            </a:r>
            <a:r>
              <a:rPr lang="en-US" altLang="zh-TW" sz="4400" b="1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5 </a:t>
            </a:r>
            <a:r>
              <a:rPr lang="zh-TW" altLang="en-US" sz="4400" b="1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將補過的舊鞋穿在腳上，把舊衣服穿在身上；他們所帶的餅都是乾的，長了霉了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996805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646A3-8498-19E1-0F01-082E5BD17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9BA1E1-3CF9-E05D-EB4A-DD720EDC22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685800"/>
            <a:ext cx="10439400" cy="59817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 </a:t>
            </a:r>
            <a:r>
              <a:rPr lang="en-US" altLang="zh-CN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9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:6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他們到吉甲營中見約書亞，對他和以色列人說：「我們是從遠方來的，現在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求你與我們立約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。」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7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以色列人對這些希未人說：「只怕你們是住在我們中間的；若是這樣，</a:t>
            </a:r>
            <a:r>
              <a:rPr lang="zh-TW" altLang="en-US" sz="44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怎能和你們立約呢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？」</a:t>
            </a:r>
          </a:p>
        </p:txBody>
      </p:sp>
    </p:spTree>
    <p:extLst>
      <p:ext uri="{BB962C8B-B14F-4D97-AF65-F5344CB8AC3E}">
        <p14:creationId xmlns:p14="http://schemas.microsoft.com/office/powerpoint/2010/main" val="3477910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1C15C-22BC-94A5-77B8-1B7130486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FF433-80BD-1C40-1903-14EAB0FF2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609600"/>
            <a:ext cx="10287000" cy="59245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 </a:t>
            </a:r>
            <a:r>
              <a:rPr lang="en-US" altLang="zh-CN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9</a:t>
            </a:r>
            <a:r>
              <a:rPr lang="en-US" altLang="zh-TW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:8 </a:t>
            </a:r>
            <a:r>
              <a:rPr lang="zh-TW" altLang="en-US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他們對約書亞說：「我們是你的</a:t>
            </a:r>
            <a:r>
              <a:rPr lang="zh-TW" altLang="en-US" sz="4000" b="1" i="1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僕人</a:t>
            </a:r>
            <a:r>
              <a:rPr lang="en-HK" altLang="zh-TW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…9</a:t>
            </a:r>
            <a:r>
              <a:rPr lang="zh-CN" altLang="en-US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zh-TW" altLang="en-US" sz="4000" b="1" i="1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僕人</a:t>
            </a:r>
            <a:r>
              <a:rPr lang="zh-TW" altLang="en-US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從極遠之地而來，是</a:t>
            </a:r>
            <a:r>
              <a:rPr lang="zh-TW" altLang="en-US" sz="4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因聽見耶和華－你神的名聲和他在埃及所行的一切事</a:t>
            </a:r>
            <a:r>
              <a:rPr lang="zh-TW" altLang="en-US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</a:t>
            </a:r>
            <a:r>
              <a:rPr lang="en-US" altLang="zh-TW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10 </a:t>
            </a:r>
            <a:r>
              <a:rPr lang="zh-TW" altLang="en-US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並他向約旦河東的兩個亞摩利王，就是希實本王西宏和在亞斯他錄的巴珊王噩一切所行的事。</a:t>
            </a:r>
          </a:p>
        </p:txBody>
      </p:sp>
    </p:spTree>
    <p:extLst>
      <p:ext uri="{BB962C8B-B14F-4D97-AF65-F5344CB8AC3E}">
        <p14:creationId xmlns:p14="http://schemas.microsoft.com/office/powerpoint/2010/main" val="1750750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B7201-5FCC-497D-D15C-71AD4F076E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74686-33CF-9CFC-77E9-4EF8821ADA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609600"/>
            <a:ext cx="9982200" cy="57816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</a:t>
            </a:r>
            <a:r>
              <a:rPr lang="en-US" altLang="zh-CN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9: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12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我們出來要往你們這裏來的日子，從家裏帶出來的這餅還是熱的；看哪，現在都乾了，長了霉了。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13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這皮酒袋，我們盛酒的時候還是新的；看哪，現在已經破裂。我們這衣服和鞋，因為道路甚遠，也都穿舊了。</a:t>
            </a:r>
          </a:p>
        </p:txBody>
      </p:sp>
    </p:spTree>
    <p:extLst>
      <p:ext uri="{BB962C8B-B14F-4D97-AF65-F5344CB8AC3E}">
        <p14:creationId xmlns:p14="http://schemas.microsoft.com/office/powerpoint/2010/main" val="4106517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41B30-8265-364A-E08A-EE9734473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7A260-4799-7656-D1D9-E907E20B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762000"/>
            <a:ext cx="9734550" cy="57673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 </a:t>
            </a:r>
            <a:r>
              <a:rPr lang="en-HK" altLang="zh-CN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9:</a:t>
            </a:r>
            <a:r>
              <a:rPr lang="en-US" altLang="zh-TW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14 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以色列人受了他們些食物，</a:t>
            </a:r>
            <a:r>
              <a:rPr lang="zh-TW" altLang="en-US" sz="4800" b="1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並沒有求問耶和華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  <a:r>
              <a:rPr lang="en-US" altLang="zh-TW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15 </a:t>
            </a:r>
            <a:r>
              <a:rPr lang="zh-TW" altLang="en-US" sz="48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於是約書亞與他們講和，與他們立約，容他們活著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；會眾的首領也向他們起誓。</a:t>
            </a:r>
          </a:p>
        </p:txBody>
      </p:sp>
    </p:spTree>
    <p:extLst>
      <p:ext uri="{BB962C8B-B14F-4D97-AF65-F5344CB8AC3E}">
        <p14:creationId xmlns:p14="http://schemas.microsoft.com/office/powerpoint/2010/main" val="14880681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rgbClr val="FFFF00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8595</TotalTime>
  <Words>1442</Words>
  <Application>Microsoft Office PowerPoint</Application>
  <PresentationFormat>Widescreen</PresentationFormat>
  <Paragraphs>56</Paragraphs>
  <Slides>32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Microsoft YaHei</vt:lpstr>
      <vt:lpstr>Noto Sans TC</vt:lpstr>
      <vt:lpstr>Arial</vt:lpstr>
      <vt:lpstr>Calibri</vt:lpstr>
      <vt:lpstr>Office Theme</vt:lpstr>
      <vt:lpstr> </vt:lpstr>
      <vt:lpstr>《踏入應許》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 </vt:lpstr>
      <vt:lpstr>思考問題</vt:lpstr>
      <vt:lpstr>《踏入應許》</vt:lpstr>
      <vt:lpstr> 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Patrick Wong</dc:creator>
  <cp:lastModifiedBy>Patrick Wong</cp:lastModifiedBy>
  <cp:revision>1160</cp:revision>
  <dcterms:created xsi:type="dcterms:W3CDTF">2016-02-14T22:42:25Z</dcterms:created>
  <dcterms:modified xsi:type="dcterms:W3CDTF">2026-07-29T10:29:16Z</dcterms:modified>
</cp:coreProperties>
</file>